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5" autoAdjust="0"/>
    <p:restoredTop sz="94660"/>
  </p:normalViewPr>
  <p:slideViewPr>
    <p:cSldViewPr snapToGrid="0">
      <p:cViewPr varScale="1">
        <p:scale>
          <a:sx n="79" d="100"/>
          <a:sy n="79" d="100"/>
        </p:scale>
        <p:origin x="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0012B6-5F8C-46A1-B272-3B0C963FE60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237314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012B6-5F8C-46A1-B272-3B0C963FE60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381424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012B6-5F8C-46A1-B272-3B0C963FE60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347274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012B6-5F8C-46A1-B272-3B0C963FE60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74514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0012B6-5F8C-46A1-B272-3B0C963FE60C}"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392723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0012B6-5F8C-46A1-B272-3B0C963FE60C}"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283637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0012B6-5F8C-46A1-B272-3B0C963FE60C}" type="datetimeFigureOut">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96545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0012B6-5F8C-46A1-B272-3B0C963FE60C}" type="datetimeFigureOut">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286289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012B6-5F8C-46A1-B272-3B0C963FE60C}" type="datetimeFigureOut">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3605730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012B6-5F8C-46A1-B272-3B0C963FE60C}"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176028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0012B6-5F8C-46A1-B272-3B0C963FE60C}"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1D627-D831-4393-B183-1CDC245D6BDB}" type="slidenum">
              <a:rPr lang="en-US" smtClean="0"/>
              <a:t>‹#›</a:t>
            </a:fld>
            <a:endParaRPr lang="en-US"/>
          </a:p>
        </p:txBody>
      </p:sp>
    </p:spTree>
    <p:extLst>
      <p:ext uri="{BB962C8B-B14F-4D97-AF65-F5344CB8AC3E}">
        <p14:creationId xmlns:p14="http://schemas.microsoft.com/office/powerpoint/2010/main" val="3516619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012B6-5F8C-46A1-B272-3B0C963FE60C}" type="datetimeFigureOut">
              <a:rPr lang="en-US" smtClean="0"/>
              <a:t>12/5/2020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1D627-D831-4393-B183-1CDC245D6BDB}" type="slidenum">
              <a:rPr lang="en-US" smtClean="0"/>
              <a:t>‹#›</a:t>
            </a:fld>
            <a:endParaRPr lang="en-US"/>
          </a:p>
        </p:txBody>
      </p:sp>
    </p:spTree>
    <p:extLst>
      <p:ext uri="{BB962C8B-B14F-4D97-AF65-F5344CB8AC3E}">
        <p14:creationId xmlns:p14="http://schemas.microsoft.com/office/powerpoint/2010/main" val="324128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Punjab Environmental Protection (Amendment) Act, 2012</a:t>
            </a:r>
            <a:endParaRPr lang="en-US" dirty="0"/>
          </a:p>
        </p:txBody>
      </p:sp>
      <p:sp>
        <p:nvSpPr>
          <p:cNvPr id="3" name="Subtitle 2"/>
          <p:cNvSpPr>
            <a:spLocks noGrp="1"/>
          </p:cNvSpPr>
          <p:nvPr>
            <p:ph type="subTitle" idx="1"/>
          </p:nvPr>
        </p:nvSpPr>
        <p:spPr/>
        <p:txBody>
          <a:bodyPr/>
          <a:lstStyle/>
          <a:p>
            <a:r>
              <a:rPr lang="en-US" dirty="0" smtClean="0"/>
              <a:t>Salient features</a:t>
            </a:r>
            <a:endParaRPr lang="en-US" dirty="0"/>
          </a:p>
        </p:txBody>
      </p:sp>
    </p:spTree>
    <p:extLst>
      <p:ext uri="{BB962C8B-B14F-4D97-AF65-F5344CB8AC3E}">
        <p14:creationId xmlns:p14="http://schemas.microsoft.com/office/powerpoint/2010/main" val="2886401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Before it was Pakistan Environmental Protection Act, 1997.</a:t>
            </a:r>
          </a:p>
          <a:p>
            <a:r>
              <a:rPr lang="en-US" dirty="0" smtClean="0"/>
              <a:t>This act provides the establishment of Provincial sustainable development funds; protection and conservation of wildlife; habitat, and biodiversity; establishment of environmental tribunals, initial environment examination; environmental impact assessment, and promotion of public education and awareness of environmental issues through mass media.</a:t>
            </a:r>
          </a:p>
          <a:p>
            <a:r>
              <a:rPr lang="en-US" dirty="0" smtClean="0"/>
              <a:t>Number of actions were taken which include National Environmental Quality Standards (NEQs) for municipal and liquid industrial effluents and industrial gaseous emissions, motor vehicle exhaust and noise. </a:t>
            </a:r>
            <a:endParaRPr lang="en-US" dirty="0"/>
          </a:p>
        </p:txBody>
      </p:sp>
    </p:spTree>
    <p:extLst>
      <p:ext uri="{BB962C8B-B14F-4D97-AF65-F5344CB8AC3E}">
        <p14:creationId xmlns:p14="http://schemas.microsoft.com/office/powerpoint/2010/main" val="119359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 the search warrant issued by the environmental magistrate, the authority under this act can enter and inspect at any reasonable time, any land, building, premises, vehicle, vessel or other places where or in which, there are reasonable ground to believe that an offence under this act has been or being committed.</a:t>
            </a:r>
          </a:p>
          <a:p>
            <a:r>
              <a:rPr lang="en-US" dirty="0" smtClean="0"/>
              <a:t>No person may import hazardous substance of which chemical activity is toxic, explosive, flammable, corrosive, radioactive, cause directly or in combination with other matters, an adverse environmental effect.</a:t>
            </a:r>
            <a:endParaRPr lang="en-US" dirty="0"/>
          </a:p>
        </p:txBody>
      </p:sp>
    </p:spTree>
    <p:extLst>
      <p:ext uri="{BB962C8B-B14F-4D97-AF65-F5344CB8AC3E}">
        <p14:creationId xmlns:p14="http://schemas.microsoft.com/office/powerpoint/2010/main" val="172219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ensure compliance with the NEQs, the EPA has been empowered to direct that pollution control devices be installed in motor vehicles or fuels specified by EPA be used in them or specified maintenance or testing be carried out on them.</a:t>
            </a:r>
          </a:p>
          <a:p>
            <a:r>
              <a:rPr lang="en-US" dirty="0" smtClean="0"/>
              <a:t>Sentence is the imprisonment for a term which may extend up to two years; order the closure of the factory; confiscation of the factory, machinery and equipment, vehicle, material or substance, record or document, or other object used or involved in contravention of the provision </a:t>
            </a:r>
            <a:r>
              <a:rPr lang="en-US" smtClean="0"/>
              <a:t>of this act.</a:t>
            </a:r>
            <a:endParaRPr lang="en-US" dirty="0"/>
          </a:p>
        </p:txBody>
      </p:sp>
    </p:spTree>
    <p:extLst>
      <p:ext uri="{BB962C8B-B14F-4D97-AF65-F5344CB8AC3E}">
        <p14:creationId xmlns:p14="http://schemas.microsoft.com/office/powerpoint/2010/main" val="4180550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295</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Punjab Environmental Protection (Amendment) Act, 2012</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Punjab Environmental Protection (Amendment) Act, 2012</dc:title>
  <dc:creator>Abdul Rehman</dc:creator>
  <cp:lastModifiedBy>Abdul Rehman</cp:lastModifiedBy>
  <cp:revision>4</cp:revision>
  <dcterms:created xsi:type="dcterms:W3CDTF">2020-12-05T07:16:51Z</dcterms:created>
  <dcterms:modified xsi:type="dcterms:W3CDTF">2020-12-05T08:48:14Z</dcterms:modified>
</cp:coreProperties>
</file>